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8"/>
  </p:notesMasterIdLst>
  <p:sldIdLst>
    <p:sldId id="2030" r:id="rId2"/>
    <p:sldId id="2033" r:id="rId3"/>
    <p:sldId id="2006" r:id="rId4"/>
    <p:sldId id="2008" r:id="rId5"/>
    <p:sldId id="2009" r:id="rId6"/>
    <p:sldId id="2035" r:id="rId7"/>
    <p:sldId id="2010" r:id="rId8"/>
    <p:sldId id="2012" r:id="rId9"/>
    <p:sldId id="2021" r:id="rId10"/>
    <p:sldId id="2014" r:id="rId11"/>
    <p:sldId id="2022" r:id="rId12"/>
    <p:sldId id="2011" r:id="rId13"/>
    <p:sldId id="2018" r:id="rId14"/>
    <p:sldId id="2020" r:id="rId15"/>
    <p:sldId id="2019" r:id="rId16"/>
    <p:sldId id="2026" r:id="rId17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09" d="100"/>
          <a:sy n="109" d="100"/>
        </p:scale>
        <p:origin x="1560" y="9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831949" y="845026"/>
            <a:ext cx="5064528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Application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7E9A22-AC25-44B5-AE37-CA0D2AD259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7" y="2290950"/>
            <a:ext cx="7306419" cy="15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4113529" y="-580594"/>
            <a:ext cx="9144000" cy="65727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8430" y="449856"/>
            <a:ext cx="40468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Control Parameters</a:t>
            </a:r>
          </a:p>
        </p:txBody>
      </p:sp>
      <p:pic>
        <p:nvPicPr>
          <p:cNvPr id="3" name="Immagine 2" descr="Immagine che contiene interni, decorato&#10;&#10;Descrizione generata automaticamente">
            <a:extLst>
              <a:ext uri="{FF2B5EF4-FFF2-40B4-BE49-F238E27FC236}">
                <a16:creationId xmlns:a16="http://schemas.microsoft.com/office/drawing/2014/main" id="{CFD31E61-1417-43F4-8A75-AF35F6B07E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" y="1798759"/>
            <a:ext cx="1928660" cy="253549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FEFD6A-9EE8-44FE-AD1A-723E2400BF2D}"/>
              </a:ext>
            </a:extLst>
          </p:cNvPr>
          <p:cNvSpPr txBox="1"/>
          <p:nvPr/>
        </p:nvSpPr>
        <p:spPr>
          <a:xfrm>
            <a:off x="2931886" y="1959429"/>
            <a:ext cx="3338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Centroid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Distace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tip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of the middle finger /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palm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Hand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orientation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25394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87915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259624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182175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251415"/>
            <a:ext cx="2433271" cy="12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4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182175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185130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F68F0-9CE7-4A93-823F-ABEFD2250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42" y="3518203"/>
            <a:ext cx="1518201" cy="133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BE2F6-51E2-45B3-A900-B63E4030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762" y="3518203"/>
            <a:ext cx="1678104" cy="133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76917-CD8E-412C-BBE2-E9D5AFEF1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799" y="3518202"/>
            <a:ext cx="2042824" cy="13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149195" y="2788087"/>
            <a:ext cx="1715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Algorithms for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32339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28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5240" y="2624381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Synthesizer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618807" y="471828"/>
            <a:ext cx="6004357" cy="380777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05898" y="763719"/>
            <a:ext cx="5393079" cy="1288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The FM Synthesis pattern:</a:t>
            </a:r>
          </a:p>
          <a:p>
            <a:pPr>
              <a:lnSpc>
                <a:spcPts val="4800"/>
              </a:lnSpc>
            </a:pP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734BCF-9C83-436D-857A-E693F6EADDF2}"/>
              </a:ext>
            </a:extLst>
          </p:cNvPr>
          <p:cNvSpPr/>
          <p:nvPr/>
        </p:nvSpPr>
        <p:spPr>
          <a:xfrm>
            <a:off x="51295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Feedback Operator 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66C8DE0-EDA4-425F-B9B5-005C7C7452EC}"/>
              </a:ext>
            </a:extLst>
          </p:cNvPr>
          <p:cNvCxnSpPr>
            <a:stCxn id="2" idx="3"/>
            <a:endCxn id="2" idx="0"/>
          </p:cNvCxnSpPr>
          <p:nvPr/>
        </p:nvCxnSpPr>
        <p:spPr>
          <a:xfrm flipH="1" flipV="1">
            <a:off x="1144859" y="2639122"/>
            <a:ext cx="631902" cy="442803"/>
          </a:xfrm>
          <a:prstGeom prst="bentConnector4">
            <a:avLst>
              <a:gd name="adj1" fmla="val -36176"/>
              <a:gd name="adj2" fmla="val 151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7A1B2-2B42-4FE2-AE3A-E792B837DDEE}"/>
              </a:ext>
            </a:extLst>
          </p:cNvPr>
          <p:cNvSpPr/>
          <p:nvPr/>
        </p:nvSpPr>
        <p:spPr>
          <a:xfrm>
            <a:off x="2379917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Carrier </a:t>
            </a:r>
            <a:r>
              <a:rPr lang="it-IT" dirty="0" err="1">
                <a:solidFill>
                  <a:schemeClr val="accent1"/>
                </a:solidFill>
              </a:rPr>
              <a:t>Oscillator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7711C-C723-4CC5-837A-26078E2135E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776761" y="3081925"/>
            <a:ext cx="603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614A3-CC39-4895-B3C2-070128252F11}"/>
              </a:ext>
            </a:extLst>
          </p:cNvPr>
          <p:cNvSpPr/>
          <p:nvPr/>
        </p:nvSpPr>
        <p:spPr>
          <a:xfrm>
            <a:off x="404484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Reverb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AFBF61-8261-46B6-9CB1-76FD0DF88B84}"/>
              </a:ext>
            </a:extLst>
          </p:cNvPr>
          <p:cNvSpPr/>
          <p:nvPr/>
        </p:nvSpPr>
        <p:spPr>
          <a:xfrm>
            <a:off x="5822345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LPF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9CB7D5-34A8-4265-A40A-28369FC5FAA5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3643722" y="3081925"/>
            <a:ext cx="401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DC5C94-18DD-4D7B-9DF3-BDFB10D5F48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308651" y="3081925"/>
            <a:ext cx="51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136F6D-A25C-4FEE-9238-8B249B3362A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086150" y="3081925"/>
            <a:ext cx="704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1C2EF031-7770-4C68-896A-3DDFD8C83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79" y="2701520"/>
            <a:ext cx="1297016" cy="823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01D1EB-2E24-433F-A10C-1337207B54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84" y="592667"/>
            <a:ext cx="974366" cy="9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77646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369268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780357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369267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040600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494569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3950727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LFO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3948541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494570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042866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02511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408763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838715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743190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63519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0B075127-0F9D-4C65-9601-35D3E02586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32326" y="3072356"/>
            <a:ext cx="1223704" cy="294534"/>
          </a:xfrm>
          <a:prstGeom prst="rect">
            <a:avLst/>
          </a:prstGeom>
        </p:spPr>
      </p:pic>
      <p:pic>
        <p:nvPicPr>
          <p:cNvPr id="27" name="Immagine 26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CB98A81-682C-42ED-BDE2-319361DA98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437339" y="3558082"/>
            <a:ext cx="1223704" cy="294534"/>
          </a:xfrm>
          <a:prstGeom prst="rect">
            <a:avLst/>
          </a:prstGeom>
        </p:spPr>
      </p:pic>
      <p:pic>
        <p:nvPicPr>
          <p:cNvPr id="28" name="Immagine 2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8B8AE340-AD8D-4CBA-8D2D-9FF4D390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894391" y="4015774"/>
            <a:ext cx="1223704" cy="294534"/>
          </a:xfrm>
          <a:prstGeom prst="rect">
            <a:avLst/>
          </a:prstGeom>
        </p:spPr>
      </p:pic>
      <p:pic>
        <p:nvPicPr>
          <p:cNvPr id="29" name="Immagine 2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12F289E0-64B6-4161-A604-60B8E0AA1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99413" y="4451340"/>
            <a:ext cx="1223704" cy="2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283</Words>
  <Application>Microsoft Office PowerPoint</Application>
  <PresentationFormat>Presentazione su schermo (16:9)</PresentationFormat>
  <Paragraphs>70</Paragraphs>
  <Slides>16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36</cp:revision>
  <dcterms:created xsi:type="dcterms:W3CDTF">2021-05-29T16:19:14Z</dcterms:created>
  <dcterms:modified xsi:type="dcterms:W3CDTF">2021-05-31T08:30:56Z</dcterms:modified>
</cp:coreProperties>
</file>